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70" r:id="rId5"/>
    <p:sldId id="371" r:id="rId6"/>
    <p:sldId id="372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140" y="1266190"/>
            <a:ext cx="7734300" cy="1924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585" y="3531870"/>
            <a:ext cx="47625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495425"/>
            <a:ext cx="11401425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93540" y="4333240"/>
            <a:ext cx="1374775" cy="541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94980" y="4333240"/>
            <a:ext cx="1374775" cy="541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4785" y="4820920"/>
            <a:ext cx="1374775" cy="541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" y="1473200"/>
            <a:ext cx="10753725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15310" y="2064385"/>
            <a:ext cx="63373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22695" y="3771265"/>
            <a:ext cx="63373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120" y="1727200"/>
            <a:ext cx="1143952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24405" y="4605020"/>
            <a:ext cx="74612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48270" y="4593590"/>
            <a:ext cx="401637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800" y="5138420"/>
            <a:ext cx="935291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52270"/>
            <a:ext cx="1153477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09590" y="3123565"/>
            <a:ext cx="151447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2026-01-25T03:59:19Z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