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906270"/>
            <a:ext cx="10229850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416935"/>
            <a:ext cx="49434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76425"/>
            <a:ext cx="1125855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8284" y="4585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3509" y="4585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5089" y="4585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776095"/>
            <a:ext cx="117919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04009" y="2345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1559" y="3320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771650"/>
            <a:ext cx="108394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465" y="2426335"/>
            <a:ext cx="99155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" y="1513205"/>
            <a:ext cx="1099185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7580" y="2064385"/>
            <a:ext cx="7620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95130" y="4333240"/>
            <a:ext cx="25590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2026-01-25T04:18:22Z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