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70" r:id="rId5"/>
    <p:sldId id="371" r:id="rId6"/>
    <p:sldId id="372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1266190"/>
            <a:ext cx="7734300" cy="1924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125" y="3742690"/>
            <a:ext cx="55340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90345"/>
            <a:ext cx="11439525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7239" y="4840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94259" y="4840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8979" y="4840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0594" y="48671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3359" y="48582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03109" y="48671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501775"/>
            <a:ext cx="111061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515" y="2043430"/>
            <a:ext cx="8639175" cy="141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3595" y="4512310"/>
            <a:ext cx="6299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1780" y="4521835"/>
            <a:ext cx="6299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0440" y="4521835"/>
            <a:ext cx="6299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14740" y="4521835"/>
            <a:ext cx="6299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757045"/>
            <a:ext cx="1108710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22245" y="2927350"/>
            <a:ext cx="91186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8070" y="4231005"/>
            <a:ext cx="91186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558290"/>
            <a:ext cx="11363325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46400" y="3230880"/>
            <a:ext cx="50927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86445" y="4131310"/>
            <a:ext cx="50927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1580" y="4956810"/>
            <a:ext cx="50927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2026-01-25T03:54:45Z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