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17" r:id="rId3"/>
    <p:sldId id="385" r:id="rId4"/>
    <p:sldId id="386" r:id="rId5"/>
    <p:sldId id="387" r:id="rId6"/>
    <p:sldId id="388" r:id="rId7"/>
    <p:sldId id="389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5990" y="1488440"/>
            <a:ext cx="10048875" cy="819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75" y="3171825"/>
            <a:ext cx="60388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776095"/>
            <a:ext cx="11449050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5825" y="3748405"/>
            <a:ext cx="369443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0735" y="4248785"/>
            <a:ext cx="369443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733550"/>
            <a:ext cx="11449050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3470" y="3341370"/>
            <a:ext cx="310832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3945" y="3804920"/>
            <a:ext cx="310832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470" y="4230370"/>
            <a:ext cx="310832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945" y="4797425"/>
            <a:ext cx="356171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395" y="2299970"/>
            <a:ext cx="10848975" cy="2257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9310" y="3483610"/>
            <a:ext cx="34677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745" y="3965575"/>
            <a:ext cx="59531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390" y="2247900"/>
            <a:ext cx="10810875" cy="2362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110" y="3230880"/>
            <a:ext cx="217297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26080" y="3226435"/>
            <a:ext cx="276796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110" y="3726815"/>
            <a:ext cx="276796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110" y="4199890"/>
            <a:ext cx="410972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543050"/>
            <a:ext cx="11449050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250" y="3436620"/>
            <a:ext cx="445008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8835" y="3946525"/>
            <a:ext cx="445008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250" y="4381500"/>
            <a:ext cx="445008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250" y="4890770"/>
            <a:ext cx="445008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90</cp:revision>
  <dcterms:created xsi:type="dcterms:W3CDTF">2015-09-16T06:44:00Z</dcterms:created>
  <dcterms:modified xsi:type="dcterms:W3CDTF">2026-01-25T05:56:26Z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