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17" r:id="rId3"/>
    <p:sldId id="385" r:id="rId4"/>
    <p:sldId id="386" r:id="rId5"/>
    <p:sldId id="387" r:id="rId6"/>
    <p:sldId id="388" r:id="rId7"/>
    <p:sldId id="389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1488440"/>
            <a:ext cx="1004887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595" y="3152775"/>
            <a:ext cx="52101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99895"/>
            <a:ext cx="110680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67860" y="3230880"/>
            <a:ext cx="452755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" y="1590675"/>
            <a:ext cx="1062037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7144" y="1508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6314" y="3502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" y="2061845"/>
            <a:ext cx="1063942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3600" y="4068445"/>
            <a:ext cx="1075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8400" y="4068445"/>
            <a:ext cx="1075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0190" y="4068445"/>
            <a:ext cx="10756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" y="1866900"/>
            <a:ext cx="1085850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1866900"/>
            <a:ext cx="7550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366645"/>
            <a:ext cx="11430000" cy="2124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61830" y="4003675"/>
            <a:ext cx="10198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91</cp:revision>
  <dcterms:created xsi:type="dcterms:W3CDTF">2015-09-16T06:44:00Z</dcterms:created>
  <dcterms:modified xsi:type="dcterms:W3CDTF">2026-01-25T05:54:24Z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