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1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465" y="2221865"/>
            <a:ext cx="106775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346200"/>
            <a:ext cx="1149667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945" y="5045075"/>
            <a:ext cx="10210800" cy="154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05305" y="4446270"/>
            <a:ext cx="70739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5425" y="4342130"/>
            <a:ext cx="70739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2875" y="4446270"/>
            <a:ext cx="70739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2110" y="4512310"/>
            <a:ext cx="70739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7915" y="6116320"/>
            <a:ext cx="875030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95450"/>
            <a:ext cx="11553825" cy="3467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72210" y="3448050"/>
            <a:ext cx="282321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95400" y="3863975"/>
            <a:ext cx="350393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2550" y="4384040"/>
            <a:ext cx="44773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885950"/>
            <a:ext cx="10934700" cy="308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9000" y="2966085"/>
            <a:ext cx="5848985" cy="2408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619250"/>
            <a:ext cx="10848975" cy="3619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34965" y="2049780"/>
            <a:ext cx="53003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0720" y="3192780"/>
            <a:ext cx="204851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870" y="3664585"/>
            <a:ext cx="237871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860" y="4231640"/>
            <a:ext cx="38811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870" y="4827270"/>
            <a:ext cx="48355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590675"/>
            <a:ext cx="10868025" cy="3676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6920" y="3930650"/>
            <a:ext cx="30219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7395" y="4393565"/>
            <a:ext cx="421259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255" y="4941570"/>
            <a:ext cx="421259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655" y="2192020"/>
            <a:ext cx="10906125" cy="2371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9295" y="3637280"/>
            <a:ext cx="32302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4385" y="4166870"/>
            <a:ext cx="428815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290" y="1639570"/>
            <a:ext cx="10887075" cy="3409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5810" y="3202940"/>
            <a:ext cx="290957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2290" y="3665855"/>
            <a:ext cx="290957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7745" y="3750945"/>
            <a:ext cx="39204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845" y="4204970"/>
            <a:ext cx="39204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025" y="4592320"/>
            <a:ext cx="468566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0" y="1616075"/>
            <a:ext cx="10896600" cy="3371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7395" y="3192780"/>
            <a:ext cx="226631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77515" y="3220720"/>
            <a:ext cx="209613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0170" y="3192780"/>
            <a:ext cx="209613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575" y="3703320"/>
            <a:ext cx="440245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395" y="4147185"/>
            <a:ext cx="185102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27020" y="4119245"/>
            <a:ext cx="249364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7575" y="4572000"/>
            <a:ext cx="544195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42745"/>
            <a:ext cx="11515725" cy="3571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650" y="3268980"/>
            <a:ext cx="41465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4975" y="3731895"/>
            <a:ext cx="41465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450" y="4232910"/>
            <a:ext cx="41465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975" y="4676775"/>
            <a:ext cx="10052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76095"/>
            <a:ext cx="11496675" cy="33051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363595" y="4147185"/>
            <a:ext cx="7632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96610" y="4609465"/>
            <a:ext cx="7632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4685" y="4609465"/>
            <a:ext cx="7632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965" y="1412240"/>
            <a:ext cx="10906125" cy="5048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73340" y="1925955"/>
            <a:ext cx="8483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01210" y="2493010"/>
            <a:ext cx="8483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1700" y="2568575"/>
            <a:ext cx="8483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2215" y="3107055"/>
            <a:ext cx="8483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1555" y="3107055"/>
            <a:ext cx="8483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26945" y="4808220"/>
            <a:ext cx="8483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54795" y="4827270"/>
            <a:ext cx="8483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82215" y="5403850"/>
            <a:ext cx="8483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27235" y="5441315"/>
            <a:ext cx="8483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5685" y="6075045"/>
            <a:ext cx="8483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81950" y="5988685"/>
            <a:ext cx="8483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2085975"/>
            <a:ext cx="10953750" cy="26860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44615" y="2549525"/>
            <a:ext cx="11410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98940" y="2549525"/>
            <a:ext cx="7918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6110" y="3192780"/>
            <a:ext cx="7918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4615" y="4300220"/>
            <a:ext cx="7918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6110" y="4300220"/>
            <a:ext cx="7918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0" y="1456690"/>
            <a:ext cx="1089660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4758690"/>
            <a:ext cx="10906125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250" y="2150745"/>
            <a:ext cx="50482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040" y="2150745"/>
            <a:ext cx="50482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4130" y="2150745"/>
            <a:ext cx="504825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7540" y="2868930"/>
            <a:ext cx="504825" cy="4953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3095" y="2925445"/>
            <a:ext cx="504825" cy="4953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682240" y="4185285"/>
            <a:ext cx="7918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72760" y="5414010"/>
            <a:ext cx="7918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67155" y="5848985"/>
            <a:ext cx="7918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90700"/>
            <a:ext cx="11506200" cy="327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90590" y="2466340"/>
            <a:ext cx="6121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67620" y="3515995"/>
            <a:ext cx="6121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861820"/>
            <a:ext cx="10896600" cy="3133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96760" y="1804670"/>
            <a:ext cx="5467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57715" y="4072890"/>
            <a:ext cx="5467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" y="1390015"/>
            <a:ext cx="109251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" y="5180965"/>
            <a:ext cx="10829925" cy="146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1945" y="131318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9205" y="3590925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4455" y="5678805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00225"/>
            <a:ext cx="115252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890" y="2515870"/>
            <a:ext cx="932497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2026-01-25T01:41:02Z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