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00" r:id="rId3"/>
    <p:sldId id="384" r:id="rId4"/>
    <p:sldId id="385" r:id="rId5"/>
    <p:sldId id="386" r:id="rId6"/>
    <p:sldId id="387" r:id="rId7"/>
    <p:sldId id="38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1310640"/>
            <a:ext cx="666750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045" y="3516630"/>
            <a:ext cx="48006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945" y="1971040"/>
            <a:ext cx="1027747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54275" y="3531235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75655" y="3531235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9570" y="3531235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4275" y="4117340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5655" y="4107815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29115" y="4117340"/>
            <a:ext cx="28257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000885"/>
            <a:ext cx="105441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581910"/>
            <a:ext cx="90868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76450"/>
            <a:ext cx="112776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45555" y="2848610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2805" y="2848610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5555" y="3591560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2805" y="3558540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5555" y="4258310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2805" y="4267835"/>
            <a:ext cx="3295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4880" y="4258310"/>
            <a:ext cx="200596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276475"/>
            <a:ext cx="11487150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2005" y="3001010"/>
            <a:ext cx="25298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1055" y="3591560"/>
            <a:ext cx="25298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28775"/>
            <a:ext cx="113919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3455" y="3639185"/>
            <a:ext cx="20059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255" y="4163060"/>
            <a:ext cx="34055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55" y="4686935"/>
            <a:ext cx="34055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2026-01-25T05:32:21Z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