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00" r:id="rId3"/>
    <p:sldId id="384" r:id="rId4"/>
    <p:sldId id="417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1312545"/>
            <a:ext cx="5848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380" y="3723640"/>
            <a:ext cx="5400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714500"/>
            <a:ext cx="114395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1566545"/>
            <a:ext cx="823912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6125" y="1943735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6600" y="4344670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8925" y="3578860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4985" y="1943735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5460" y="2756535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7540" y="3578860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5785" y="4410710"/>
            <a:ext cx="5562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305050"/>
            <a:ext cx="1159192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866900"/>
            <a:ext cx="1047750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1951990"/>
            <a:ext cx="444055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250" y="3046730"/>
            <a:ext cx="444055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4226560"/>
            <a:ext cx="444055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39850"/>
            <a:ext cx="1143952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0595" y="1938020"/>
            <a:ext cx="401002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9140" y="2434590"/>
            <a:ext cx="4629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9385" y="2396490"/>
            <a:ext cx="4629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4210" y="3275965"/>
            <a:ext cx="4629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" y="1280795"/>
            <a:ext cx="116967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580" y="1583055"/>
            <a:ext cx="78390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2425" y="4854575"/>
            <a:ext cx="80638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76070"/>
            <a:ext cx="1147762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7135" y="3126105"/>
            <a:ext cx="80264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309370"/>
            <a:ext cx="10229850" cy="2276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3808730"/>
            <a:ext cx="90106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838325"/>
            <a:ext cx="1132522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2540" y="1755775"/>
            <a:ext cx="80264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2058670"/>
            <a:ext cx="87820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338070"/>
            <a:ext cx="11563350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4945" y="2058035"/>
            <a:ext cx="80264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628775"/>
            <a:ext cx="108204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200275"/>
            <a:ext cx="114014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247140"/>
            <a:ext cx="106775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47140"/>
            <a:ext cx="10687050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2026-01-25T05:29:14Z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