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57" r:id="rId3"/>
    <p:sldId id="358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84" r:id="rId18"/>
    <p:sldId id="373" r:id="rId19"/>
    <p:sldId id="374" r:id="rId20"/>
    <p:sldId id="375" r:id="rId21"/>
    <p:sldId id="376" r:id="rId2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7515" y="2136140"/>
            <a:ext cx="85915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2122805"/>
            <a:ext cx="1079182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0460" y="3131820"/>
            <a:ext cx="187007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835" y="3707765"/>
            <a:ext cx="187007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24605" y="3131820"/>
            <a:ext cx="187007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76980" y="3707765"/>
            <a:ext cx="187007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31940" y="3131820"/>
            <a:ext cx="187007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84315" y="3707765"/>
            <a:ext cx="187007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29115" y="3131820"/>
            <a:ext cx="187007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81490" y="3707765"/>
            <a:ext cx="187007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44930"/>
            <a:ext cx="1150620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800" y="2639695"/>
            <a:ext cx="9601200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2028825"/>
            <a:ext cx="10887075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77005" y="4485640"/>
            <a:ext cx="110426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866900"/>
            <a:ext cx="10848975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31260" y="3140710"/>
            <a:ext cx="36766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32275" y="3140710"/>
            <a:ext cx="36766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31260" y="4502150"/>
            <a:ext cx="36766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74815" y="3822065"/>
            <a:ext cx="36766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41870" y="3859530"/>
            <a:ext cx="36766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99400" y="3140710"/>
            <a:ext cx="36766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64575" y="3140710"/>
            <a:ext cx="36766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938020"/>
            <a:ext cx="10868025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69740" y="3011170"/>
            <a:ext cx="110426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60215" y="3700780"/>
            <a:ext cx="110426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13225" y="4267835"/>
            <a:ext cx="110426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76130" y="3074670"/>
            <a:ext cx="110426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62465" y="3700780"/>
            <a:ext cx="110426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76130" y="4238625"/>
            <a:ext cx="110426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009775"/>
            <a:ext cx="10963275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5350" y="3087370"/>
            <a:ext cx="458152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124075"/>
            <a:ext cx="1158240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0440" y="4287520"/>
            <a:ext cx="376872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842770"/>
            <a:ext cx="11487150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2975" y="4277995"/>
            <a:ext cx="848550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880870"/>
            <a:ext cx="11496675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5345" y="2983230"/>
            <a:ext cx="192595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8415" y="3071495"/>
            <a:ext cx="561975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509395"/>
            <a:ext cx="11591925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6775" y="3636010"/>
            <a:ext cx="537591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076450"/>
            <a:ext cx="114966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6880" y="4333875"/>
            <a:ext cx="774065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4445" y="4305300"/>
            <a:ext cx="774065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41535" y="4305300"/>
            <a:ext cx="774065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57350"/>
            <a:ext cx="11563350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25" y="4722495"/>
            <a:ext cx="752094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905000"/>
            <a:ext cx="115062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09315" y="4504690"/>
            <a:ext cx="84963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6030" y="4551680"/>
            <a:ext cx="84963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02190" y="4504690"/>
            <a:ext cx="84963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71295"/>
            <a:ext cx="115633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61610" y="2623820"/>
            <a:ext cx="60388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00805" y="3814445"/>
            <a:ext cx="60388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045" y="1312545"/>
            <a:ext cx="109632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13675" y="1206500"/>
            <a:ext cx="62357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4465" y="2907665"/>
            <a:ext cx="62357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0650" y="3947160"/>
            <a:ext cx="62357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457325"/>
            <a:ext cx="108680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5075" y="1886585"/>
            <a:ext cx="63309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23510" y="3493135"/>
            <a:ext cx="63309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147570"/>
            <a:ext cx="109918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8080" y="3160395"/>
            <a:ext cx="48069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095" y="1909445"/>
            <a:ext cx="109251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0945" y="2860040"/>
            <a:ext cx="57594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299210"/>
            <a:ext cx="115157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995" y="2879090"/>
            <a:ext cx="2039620" cy="369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98395" y="2416175"/>
            <a:ext cx="110426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58335" y="2879090"/>
            <a:ext cx="2039620" cy="369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53735" y="2416175"/>
            <a:ext cx="110426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25080" y="2879090"/>
            <a:ext cx="3928745" cy="369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13215" y="2416175"/>
            <a:ext cx="193611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2026-01-25T01:21:26Z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