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70" r:id="rId5"/>
    <p:sldId id="371" r:id="rId6"/>
    <p:sldId id="372" r:id="rId7"/>
    <p:sldId id="373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140" y="1266190"/>
            <a:ext cx="7734300" cy="1924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4070" y="3717290"/>
            <a:ext cx="52292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614170"/>
            <a:ext cx="1145857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63545" y="3173730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19980" y="3107055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0755" y="3173730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9795" y="3626485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3545" y="4240530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4890" y="4316095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33945" y="4240530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69795" y="4768850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709420"/>
            <a:ext cx="1143952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00930" y="2374265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63995" y="2364740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5770" y="2846070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5330" y="2912110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49800" y="3450590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03340" y="3488690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5770" y="3980180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90240" y="3960495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10710" y="4676140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89320" y="4676140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86115" y="4676140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88525" y="4676140"/>
            <a:ext cx="4902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69745"/>
            <a:ext cx="779145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545" y="2516505"/>
            <a:ext cx="3867150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28720" y="4150995"/>
            <a:ext cx="69850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545" y="2597785"/>
            <a:ext cx="356235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770" y="1584325"/>
            <a:ext cx="326707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495" y="2842895"/>
            <a:ext cx="8334375" cy="117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0795" y="2666365"/>
            <a:ext cx="1857375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1676400"/>
            <a:ext cx="1138237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14825" y="3171825"/>
            <a:ext cx="69850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2026-01-25T03:56:52Z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