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56" r:id="rId4"/>
    <p:sldId id="357" r:id="rId5"/>
    <p:sldId id="358" r:id="rId6"/>
    <p:sldId id="359" r:id="rId7"/>
    <p:sldId id="360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1066800"/>
            <a:ext cx="79152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10" y="3399790"/>
            <a:ext cx="42862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890395"/>
            <a:ext cx="11258550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3763645"/>
            <a:ext cx="2068195" cy="1504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88490" y="323913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35020" y="3763645"/>
            <a:ext cx="2068195" cy="1504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2005" y="323913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6010" y="3763645"/>
            <a:ext cx="2068195" cy="1504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2995" y="323913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48090" y="3763645"/>
            <a:ext cx="2068195" cy="1504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5075" y="3239135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85595"/>
            <a:ext cx="1141095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20365" y="3662045"/>
            <a:ext cx="43688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8920" y="3602990"/>
            <a:ext cx="43688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2675" y="3662045"/>
            <a:ext cx="43688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3455" y="4832350"/>
            <a:ext cx="43688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1065" y="4883150"/>
            <a:ext cx="43688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14510" y="4832350"/>
            <a:ext cx="43688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" y="2272030"/>
            <a:ext cx="10915650" cy="2314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V="1">
            <a:off x="654050" y="2731770"/>
            <a:ext cx="3167380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3951605" y="2731770"/>
            <a:ext cx="228917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6390005" y="2788285"/>
            <a:ext cx="297878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V="1">
            <a:off x="748665" y="3247390"/>
            <a:ext cx="480250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5290" y="3611880"/>
            <a:ext cx="124841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23745"/>
            <a:ext cx="1137285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370" y="3349625"/>
            <a:ext cx="365823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895" y="3831590"/>
            <a:ext cx="365823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095" y="4294505"/>
            <a:ext cx="615251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76120"/>
            <a:ext cx="11544300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1550" y="3971290"/>
            <a:ext cx="294005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77005" y="3952240"/>
            <a:ext cx="294005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4439285"/>
            <a:ext cx="365887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2026-01-25T02:11:06Z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