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387" r:id="rId6"/>
    <p:sldId id="38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1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1488440"/>
            <a:ext cx="1004887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152775"/>
            <a:ext cx="60579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37640"/>
            <a:ext cx="113728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914525"/>
            <a:ext cx="10896600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84500" y="2355215"/>
            <a:ext cx="1323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81630" y="2898775"/>
            <a:ext cx="1323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2105" y="3404870"/>
            <a:ext cx="1323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5210" y="3920490"/>
            <a:ext cx="13239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5210" y="4399280"/>
            <a:ext cx="30206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1480" y="2355215"/>
            <a:ext cx="705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4600" y="4425950"/>
            <a:ext cx="7054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54455"/>
            <a:ext cx="113823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065" y="2936240"/>
            <a:ext cx="3002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660" y="3415030"/>
            <a:ext cx="687578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6985" y="4643120"/>
            <a:ext cx="3002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1580" y="5121910"/>
            <a:ext cx="459676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19275"/>
            <a:ext cx="1151572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1365" y="3696335"/>
            <a:ext cx="2280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24835" y="3696335"/>
            <a:ext cx="36874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45" y="4165600"/>
            <a:ext cx="36874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020" y="4642485"/>
            <a:ext cx="54502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2026-01-25T05:55:31Z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