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85" r:id="rId6"/>
    <p:sldId id="386" r:id="rId7"/>
    <p:sldId id="387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905" y="3559810"/>
            <a:ext cx="48387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66545"/>
            <a:ext cx="114204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28515" y="2907030"/>
            <a:ext cx="77406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58175" y="2926080"/>
            <a:ext cx="77406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8750" y="3474085"/>
            <a:ext cx="77406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0475" y="4885690"/>
            <a:ext cx="77406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833245"/>
            <a:ext cx="1142047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9150" y="2973070"/>
            <a:ext cx="1709420" cy="216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3895" y="2510155"/>
            <a:ext cx="1076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3115" y="2860675"/>
            <a:ext cx="1709420" cy="216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7860" y="2397760"/>
            <a:ext cx="1076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220" y="2860675"/>
            <a:ext cx="1709420" cy="216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5965" y="2397760"/>
            <a:ext cx="10763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21700" y="2860675"/>
            <a:ext cx="1709420" cy="216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56445" y="2397760"/>
            <a:ext cx="1804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09420"/>
            <a:ext cx="113919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3355" y="4608830"/>
            <a:ext cx="6038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71445" y="2463165"/>
            <a:ext cx="1614805" cy="251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0005" y="4608830"/>
            <a:ext cx="6038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8095" y="2463165"/>
            <a:ext cx="1614805" cy="251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6180" y="4608830"/>
            <a:ext cx="60388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34270" y="2463165"/>
            <a:ext cx="1614805" cy="251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457450"/>
            <a:ext cx="11401425" cy="1943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3493135"/>
            <a:ext cx="308991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1460" y="3436620"/>
            <a:ext cx="308991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725" y="4032250"/>
            <a:ext cx="618045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80895"/>
            <a:ext cx="1133475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340" y="3890645"/>
            <a:ext cx="33064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905" y="4352290"/>
            <a:ext cx="33064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2026-01-25T04:41:50Z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