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84" r:id="rId5"/>
    <p:sldId id="385" r:id="rId6"/>
    <p:sldId id="386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9950" y="1312545"/>
            <a:ext cx="5848350" cy="1695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6275" y="3554730"/>
            <a:ext cx="43719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060" y="1298575"/>
            <a:ext cx="10944225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7160" y="2651125"/>
            <a:ext cx="9658350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2376170"/>
            <a:ext cx="11239500" cy="2105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61599" y="40848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53289" y="40848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0879" y="40283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68469" y="40848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95109" y="40848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981200"/>
            <a:ext cx="11439525" cy="2895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84959" y="29926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90184" y="39775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421765"/>
            <a:ext cx="11401425" cy="4200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04280" y="4015105"/>
            <a:ext cx="396240" cy="893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33155" y="4264025"/>
            <a:ext cx="59309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54850" y="5089525"/>
            <a:ext cx="59309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86</cp:revision>
  <dcterms:created xsi:type="dcterms:W3CDTF">2015-09-16T06:44:00Z</dcterms:created>
  <dcterms:modified xsi:type="dcterms:W3CDTF">2026-01-25T05:25:24Z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