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70" r:id="rId5"/>
    <p:sldId id="371" r:id="rId6"/>
    <p:sldId id="372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140" y="1266190"/>
            <a:ext cx="773430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0760" y="3748405"/>
            <a:ext cx="49911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190" y="1487805"/>
            <a:ext cx="10658475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4920" y="3744595"/>
            <a:ext cx="51117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91935" y="3675380"/>
            <a:ext cx="51117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7885" y="3818890"/>
            <a:ext cx="51117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6015" y="5949950"/>
            <a:ext cx="358775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4355" y="5180330"/>
            <a:ext cx="358775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86925" y="5949950"/>
            <a:ext cx="358775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666875"/>
            <a:ext cx="106108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2720" y="3363595"/>
            <a:ext cx="43370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42690" y="3363595"/>
            <a:ext cx="43370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4715" y="3363595"/>
            <a:ext cx="43370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4520" y="3363595"/>
            <a:ext cx="43370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1925" y="3363595"/>
            <a:ext cx="43370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5220" y="5080635"/>
            <a:ext cx="43370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21925" y="5142230"/>
            <a:ext cx="43370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295525"/>
            <a:ext cx="11049000" cy="2266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130" y="2903855"/>
            <a:ext cx="9839325" cy="165862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flipH="1">
            <a:off x="8594090" y="2409190"/>
            <a:ext cx="332930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995170"/>
            <a:ext cx="113442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295" y="3571240"/>
            <a:ext cx="216217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0" y="3599180"/>
            <a:ext cx="2162175" cy="1571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6650" y="3571240"/>
            <a:ext cx="216217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2026-01-25T03:51:20Z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