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84" r:id="rId5"/>
    <p:sldId id="385" r:id="rId6"/>
    <p:sldId id="386" r:id="rId7"/>
    <p:sldId id="387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035" y="1313180"/>
            <a:ext cx="799147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290" y="3616960"/>
            <a:ext cx="48768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09065"/>
            <a:ext cx="11439525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95870" y="2973070"/>
            <a:ext cx="528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2900" y="4664710"/>
            <a:ext cx="528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623695"/>
            <a:ext cx="112871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2605" y="4740910"/>
            <a:ext cx="528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1935" y="4684395"/>
            <a:ext cx="528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55580" y="4202430"/>
            <a:ext cx="528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21470" y="4684395"/>
            <a:ext cx="528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2190750"/>
            <a:ext cx="11391900" cy="2476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775" y="3361055"/>
            <a:ext cx="2324735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01035" y="3333115"/>
            <a:ext cx="2324735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5" y="3881120"/>
            <a:ext cx="2324735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595" y="4307840"/>
            <a:ext cx="470662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2019300"/>
            <a:ext cx="11382375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5190" y="3124200"/>
            <a:ext cx="34213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84675" y="3133725"/>
            <a:ext cx="34213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190" y="3738880"/>
            <a:ext cx="52546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2414270"/>
            <a:ext cx="11410950" cy="2028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1230" y="3578225"/>
            <a:ext cx="26733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6140" y="3984625"/>
            <a:ext cx="26733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2026-01-25T04:39:58Z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