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00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1312545"/>
            <a:ext cx="5848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3542030"/>
            <a:ext cx="37338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33220"/>
            <a:ext cx="109537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0180" y="2673985"/>
            <a:ext cx="396240" cy="1146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1489075"/>
            <a:ext cx="1046797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5549" y="14889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3539" y="4236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952625"/>
            <a:ext cx="10925175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6465" y="4390390"/>
            <a:ext cx="124015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5510" y="4437380"/>
            <a:ext cx="124015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8375" y="4258945"/>
            <a:ext cx="124015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23670"/>
            <a:ext cx="1146810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415" y="3677920"/>
            <a:ext cx="3743960" cy="770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2026-01-25T05:27:09Z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