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417" r:id="rId3"/>
    <p:sldId id="385" r:id="rId4"/>
    <p:sldId id="386" r:id="rId5"/>
    <p:sldId id="433" r:id="rId6"/>
    <p:sldId id="38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5990" y="1488440"/>
            <a:ext cx="10048875" cy="819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0595" y="3081020"/>
            <a:ext cx="521017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0055" y="1218565"/>
            <a:ext cx="11210925" cy="5553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01644" y="26084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871619" y="37965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14934" y="54189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2352675"/>
            <a:ext cx="11401425" cy="2152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96390" y="3452495"/>
            <a:ext cx="8818245" cy="696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2080895"/>
            <a:ext cx="11430000" cy="2695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928350" y="2080895"/>
            <a:ext cx="658495" cy="705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4515" y="1590675"/>
            <a:ext cx="10944225" cy="3676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780145" y="2364740"/>
            <a:ext cx="958850" cy="686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90</cp:revision>
  <dcterms:created xsi:type="dcterms:W3CDTF">2015-09-16T06:44:00Z</dcterms:created>
  <dcterms:modified xsi:type="dcterms:W3CDTF">2026-01-25T05:53:29Z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