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417" r:id="rId3"/>
    <p:sldId id="384" r:id="rId4"/>
    <p:sldId id="385" r:id="rId5"/>
    <p:sldId id="386" r:id="rId6"/>
    <p:sldId id="387" r:id="rId7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5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01595" y="1310640"/>
            <a:ext cx="6667500" cy="17335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82695" y="3575685"/>
            <a:ext cx="4305300" cy="552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2595" y="1360170"/>
            <a:ext cx="11306175" cy="52197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345045" y="2917825"/>
            <a:ext cx="470535" cy="4432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654290" y="4024630"/>
            <a:ext cx="470535" cy="4432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750560" y="5084445"/>
            <a:ext cx="470535" cy="4432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3070" y="1350645"/>
            <a:ext cx="11325225" cy="47148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699419" y="215824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200400" y="2148840"/>
            <a:ext cx="312420" cy="3130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300980" y="2158365"/>
            <a:ext cx="330835" cy="3397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108065" y="2158365"/>
            <a:ext cx="318770" cy="3035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217535" y="2214880"/>
            <a:ext cx="330835" cy="3397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328275" y="2150110"/>
            <a:ext cx="274320" cy="3378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691164" y="289929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562860" y="2921000"/>
            <a:ext cx="323215" cy="2654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245894" y="289929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6126480" y="2900045"/>
            <a:ext cx="283210" cy="3213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8866505" y="2899410"/>
            <a:ext cx="33972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10328910" y="2899410"/>
            <a:ext cx="292735" cy="3219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10095230" y="4737100"/>
            <a:ext cx="33972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10854055" y="4774565"/>
            <a:ext cx="292735" cy="3219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1160780" y="5250180"/>
            <a:ext cx="4363085" cy="527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1160780" y="5777865"/>
            <a:ext cx="4363085" cy="527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  <p:bldP spid="20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14020" y="2166620"/>
            <a:ext cx="11363325" cy="25241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902335" y="3321050"/>
            <a:ext cx="4175760" cy="4902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74395" y="3752215"/>
            <a:ext cx="4175760" cy="4902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58850" y="4200525"/>
            <a:ext cx="7176135" cy="5645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4970" y="2124075"/>
            <a:ext cx="11401425" cy="26098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937510" y="3611880"/>
            <a:ext cx="2385060" cy="4902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265329" y="424041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81939" y="424041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926489" y="424041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771039" y="424041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587649" y="424041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432834" y="424041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268494" y="424041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9122569" y="424041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90</cp:revision>
  <dcterms:created xsi:type="dcterms:W3CDTF">2015-09-16T06:44:00Z</dcterms:created>
  <dcterms:modified xsi:type="dcterms:W3CDTF">2026-01-25T05:35:53Z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