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56" r:id="rId3"/>
    <p:sldId id="357" r:id="rId4"/>
    <p:sldId id="370" r:id="rId5"/>
    <p:sldId id="371" r:id="rId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5140" y="1266190"/>
            <a:ext cx="7734300" cy="1924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4425" y="3599180"/>
            <a:ext cx="6915150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5875" y="945515"/>
            <a:ext cx="9620250" cy="5762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277620"/>
            <a:ext cx="11029950" cy="533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6825" y="1733550"/>
            <a:ext cx="9658350" cy="339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2026-01-23T08:05:38Z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