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00" r:id="rId3"/>
    <p:sldId id="384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0" y="1312545"/>
            <a:ext cx="58483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550" y="3653155"/>
            <a:ext cx="43910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776095"/>
            <a:ext cx="1128712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062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" y="1282065"/>
            <a:ext cx="108394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2849" y="17829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68469" y="37997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4145"/>
            <a:ext cx="1153477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780" y="1957070"/>
            <a:ext cx="92773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733550"/>
            <a:ext cx="1145857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60654" y="3611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1764" y="4183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1289" y="4811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0859" y="3611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0069" y="4183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11494" y="4728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2026-01-25T05:26:17Z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