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56" r:id="rId3"/>
    <p:sldId id="357" r:id="rId4"/>
    <p:sldId id="384" r:id="rId5"/>
    <p:sldId id="385" r:id="rId6"/>
    <p:sldId id="386" r:id="rId7"/>
    <p:sldId id="387" r:id="rId8"/>
    <p:sldId id="388" r:id="rId9"/>
    <p:sldId id="389" r:id="rId10"/>
    <p:sldId id="390" r:id="rId11"/>
    <p:sldId id="391" r:id="rId1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8285" y="1232535"/>
            <a:ext cx="527685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2305" y="3447415"/>
            <a:ext cx="50101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570" y="2152650"/>
            <a:ext cx="1096327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7225" y="3303270"/>
            <a:ext cx="2521585" cy="44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1840" y="3813810"/>
            <a:ext cx="2521585" cy="44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3265" y="4342765"/>
            <a:ext cx="6018530" cy="44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" y="1344295"/>
            <a:ext cx="11401425" cy="51149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719820" y="1932940"/>
            <a:ext cx="55562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915" y="2453005"/>
            <a:ext cx="55562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22955" y="3558540"/>
            <a:ext cx="55562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16405" y="5514975"/>
            <a:ext cx="113157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61485" y="5514975"/>
            <a:ext cx="157543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31685" y="5514975"/>
            <a:ext cx="144335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75040" y="6043930"/>
            <a:ext cx="55562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482090"/>
            <a:ext cx="114109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9710" y="2641600"/>
            <a:ext cx="55562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4995" y="3719195"/>
            <a:ext cx="55562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2404745"/>
            <a:ext cx="10925175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0515" y="3539490"/>
            <a:ext cx="55562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795" y="1914525"/>
            <a:ext cx="1115377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2560" y="4030980"/>
            <a:ext cx="2521585" cy="1143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67605" y="4030980"/>
            <a:ext cx="3239135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29505" y="4527550"/>
            <a:ext cx="3239135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45220" y="4030980"/>
            <a:ext cx="2927350" cy="1011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857375"/>
            <a:ext cx="10106025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035" y="2468880"/>
            <a:ext cx="6353175" cy="2466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57210" y="4011930"/>
            <a:ext cx="2521585" cy="1143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2076450"/>
            <a:ext cx="113728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775" y="3804285"/>
            <a:ext cx="362712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9825" y="4257675"/>
            <a:ext cx="452437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340" y="2209800"/>
            <a:ext cx="1084897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7880" y="3265170"/>
            <a:ext cx="252158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3445" y="3756660"/>
            <a:ext cx="285178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7880" y="4266565"/>
            <a:ext cx="388239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" y="1348740"/>
            <a:ext cx="108775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43170" y="2367915"/>
            <a:ext cx="896620" cy="539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45430" y="2934970"/>
            <a:ext cx="896620" cy="539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6435" y="4523105"/>
            <a:ext cx="2541270" cy="539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84245" y="4523105"/>
            <a:ext cx="5489575" cy="539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09990" y="4408170"/>
            <a:ext cx="2521585" cy="718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09990" y="4433570"/>
            <a:ext cx="2521585" cy="718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6595" y="5126355"/>
            <a:ext cx="10819765" cy="1123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88</cp:revision>
  <dcterms:created xsi:type="dcterms:W3CDTF">2015-09-16T06:44:00Z</dcterms:created>
  <dcterms:modified xsi:type="dcterms:W3CDTF">2026-01-25T04:16:27Z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