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70" r:id="rId5"/>
    <p:sldId id="371" r:id="rId6"/>
    <p:sldId id="372" r:id="rId7"/>
    <p:sldId id="373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335" y="1330325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360" y="3964305"/>
            <a:ext cx="70580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90700"/>
            <a:ext cx="1139190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2634" y="3436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143125"/>
            <a:ext cx="1111567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67004" y="21430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47520"/>
            <a:ext cx="113347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6630" y="4050665"/>
            <a:ext cx="118935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3440" y="4031615"/>
            <a:ext cx="145351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3775" y="3983990"/>
            <a:ext cx="152908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385695"/>
            <a:ext cx="11182350" cy="2085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3474720"/>
            <a:ext cx="156781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825" y="4022725"/>
            <a:ext cx="15678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8680" y="3408680"/>
            <a:ext cx="156781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7255" y="3956685"/>
            <a:ext cx="15678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0810" y="3408680"/>
            <a:ext cx="224726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9385" y="3956685"/>
            <a:ext cx="15678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5135" y="3408680"/>
            <a:ext cx="156781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3710" y="3956685"/>
            <a:ext cx="15678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628775"/>
            <a:ext cx="1141095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2930" y="3767455"/>
            <a:ext cx="20396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7170" y="3796030"/>
            <a:ext cx="20396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645" y="4239895"/>
            <a:ext cx="20396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2260" y="4306570"/>
            <a:ext cx="25120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205" y="4832985"/>
            <a:ext cx="55841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2026-01-25T03:08:10Z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