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735" y="1066800"/>
            <a:ext cx="79152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1090" y="3646805"/>
            <a:ext cx="42672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333500"/>
            <a:ext cx="11591925" cy="1838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" y="3171825"/>
            <a:ext cx="4991100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625" y="4038600"/>
            <a:ext cx="4638675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625" y="4854575"/>
            <a:ext cx="3143250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5680" y="5740400"/>
            <a:ext cx="5581650" cy="61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0420" y="3141345"/>
            <a:ext cx="566737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0895" y="4038600"/>
            <a:ext cx="566737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5645" y="4914900"/>
            <a:ext cx="566737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0895" y="5740400"/>
            <a:ext cx="566737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81455"/>
            <a:ext cx="1160145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2759075"/>
            <a:ext cx="1035367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750" y="1527810"/>
            <a:ext cx="6543675" cy="3971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6170" y="1527810"/>
            <a:ext cx="4752975" cy="62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2745" y="2651760"/>
            <a:ext cx="3620135" cy="62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6970" y="2642235"/>
            <a:ext cx="3620135" cy="62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445" y="3632835"/>
            <a:ext cx="5372100" cy="802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5195" y="4813935"/>
            <a:ext cx="7629525" cy="802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480" y="1508760"/>
            <a:ext cx="553402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05" y="2818765"/>
            <a:ext cx="1155382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823720"/>
            <a:ext cx="10267950" cy="3209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2025" y="1823720"/>
            <a:ext cx="476250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3900" y="3036570"/>
            <a:ext cx="10696575" cy="199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004695"/>
            <a:ext cx="10877550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590675"/>
            <a:ext cx="10267950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6105" y="2562860"/>
            <a:ext cx="4072890" cy="293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30220" y="1590675"/>
            <a:ext cx="230505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9885" y="2562860"/>
            <a:ext cx="4072890" cy="293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44000" y="1590675"/>
            <a:ext cx="230505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614170"/>
            <a:ext cx="1023937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0895" y="2514600"/>
            <a:ext cx="3781425" cy="283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07690" y="1614170"/>
            <a:ext cx="236410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7370" y="2514600"/>
            <a:ext cx="3781425" cy="283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4165" y="1614170"/>
            <a:ext cx="236410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514475"/>
            <a:ext cx="1015365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0060" y="2543810"/>
            <a:ext cx="4290695" cy="3183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07690" y="1618615"/>
            <a:ext cx="220281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1605" y="2543810"/>
            <a:ext cx="4290695" cy="3183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9235" y="1618615"/>
            <a:ext cx="220281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290320"/>
            <a:ext cx="11191875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055" y="2473325"/>
            <a:ext cx="10020300" cy="383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63900" y="2647315"/>
            <a:ext cx="591820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9620" y="2647315"/>
            <a:ext cx="607695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64535" y="4114800"/>
            <a:ext cx="591185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0255" y="4114800"/>
            <a:ext cx="607060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96285" y="5541645"/>
            <a:ext cx="559435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89620" y="5522595"/>
            <a:ext cx="607695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61770"/>
            <a:ext cx="11449050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5395" y="1450975"/>
            <a:ext cx="9477375" cy="4667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63345" y="4161155"/>
            <a:ext cx="5467985" cy="602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5395" y="5361305"/>
            <a:ext cx="7943215" cy="62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393825"/>
            <a:ext cx="1156335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985" y="3670300"/>
            <a:ext cx="11144250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8045" y="4854575"/>
            <a:ext cx="593471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095" y="5944235"/>
            <a:ext cx="1048702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2026-01-25T02:09:21Z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