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84" r:id="rId5"/>
    <p:sldId id="385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797300"/>
            <a:ext cx="7086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205" y="1350010"/>
            <a:ext cx="99631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940" y="6064885"/>
            <a:ext cx="933450" cy="27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47800"/>
            <a:ext cx="1103947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368300"/>
            <a:ext cx="9686925" cy="639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2026-01-24T13:23:08Z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