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1232535"/>
            <a:ext cx="5276850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885" y="3729355"/>
            <a:ext cx="52101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542415"/>
            <a:ext cx="115538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660" y="1947545"/>
            <a:ext cx="9048750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51396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495" y="3037840"/>
            <a:ext cx="51396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370" y="4126865"/>
            <a:ext cx="88442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44930"/>
            <a:ext cx="115347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553210"/>
            <a:ext cx="10401300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5940" y="1553210"/>
            <a:ext cx="7503795" cy="455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03045"/>
            <a:ext cx="1152525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740" y="1529080"/>
            <a:ext cx="1054417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2689860"/>
            <a:ext cx="4734560" cy="95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3740" y="3795395"/>
            <a:ext cx="6049010" cy="2049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87145"/>
            <a:ext cx="11506200" cy="550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24745" y="5648325"/>
            <a:ext cx="75438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000250"/>
            <a:ext cx="1079182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73810"/>
            <a:ext cx="11458575" cy="525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63720" y="3426460"/>
            <a:ext cx="8489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275080"/>
            <a:ext cx="11325225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58255" y="3578225"/>
            <a:ext cx="5480685" cy="1889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2076450"/>
            <a:ext cx="9982200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86830" y="2557145"/>
            <a:ext cx="4700270" cy="222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358265"/>
            <a:ext cx="1140142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070" y="3521075"/>
            <a:ext cx="69913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1966595"/>
            <a:ext cx="8181975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04695" y="2046605"/>
            <a:ext cx="7181850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1505" y="3048635"/>
            <a:ext cx="7181850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1030" y="4163695"/>
            <a:ext cx="7181850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296670"/>
            <a:ext cx="11020425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84085" y="1527175"/>
            <a:ext cx="135001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2026-01-25T04:06:27Z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