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00" r:id="rId3"/>
    <p:sldId id="384" r:id="rId4"/>
    <p:sldId id="385" r:id="rId5"/>
    <p:sldId id="386" r:id="rId6"/>
    <p:sldId id="38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9950" y="1312545"/>
            <a:ext cx="58483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950" y="3661410"/>
            <a:ext cx="61817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720" y="1966595"/>
            <a:ext cx="10067925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370965"/>
            <a:ext cx="11125200" cy="521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185" y="1586230"/>
            <a:ext cx="9858375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2347595"/>
            <a:ext cx="9886950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2026-01-24T13:38:20Z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