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585" y="3394710"/>
            <a:ext cx="54387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76425"/>
            <a:ext cx="1156335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4635" y="4566285"/>
            <a:ext cx="6896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1665" y="4566285"/>
            <a:ext cx="6896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8970" y="4566285"/>
            <a:ext cx="6896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95730"/>
            <a:ext cx="1167765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3325" y="2066290"/>
            <a:ext cx="9347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2330" y="2009775"/>
            <a:ext cx="7086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1990" y="2009775"/>
            <a:ext cx="822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05" y="2558415"/>
            <a:ext cx="822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5045" y="2567940"/>
            <a:ext cx="822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5920" y="2567940"/>
            <a:ext cx="5200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2865" y="3106420"/>
            <a:ext cx="993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9955" y="3077845"/>
            <a:ext cx="6604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58010" y="445262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8450" y="445262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89390" y="445262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58010" y="504698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66030" y="504698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89390" y="5046980"/>
            <a:ext cx="264795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147570"/>
            <a:ext cx="114204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72184" y="3315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10865" y="3810635"/>
            <a:ext cx="91440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0105" y="4351655"/>
            <a:ext cx="6934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235" y="2495550"/>
            <a:ext cx="10887075" cy="186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4365" y="3422015"/>
            <a:ext cx="10830560" cy="145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42745"/>
            <a:ext cx="114395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4405" y="3582035"/>
            <a:ext cx="27324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9005" y="4090035"/>
            <a:ext cx="34055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05" y="4572635"/>
            <a:ext cx="340550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2026-01-25T04:20:42Z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