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3"/>
    <p:sldId id="356" r:id="rId4"/>
    <p:sldId id="357" r:id="rId5"/>
    <p:sldId id="358" r:id="rId6"/>
    <p:sldId id="359" r:id="rId7"/>
    <p:sldId id="360" r:id="rId8"/>
    <p:sldId id="361" r:id="rId9"/>
    <p:sldId id="362" r:id="rId10"/>
    <p:sldId id="363" r:id="rId11"/>
    <p:sldId id="364" r:id="rId12"/>
    <p:sldId id="365" r:id="rId13"/>
    <p:sldId id="384" r:id="rId14"/>
    <p:sldId id="367" r:id="rId15"/>
    <p:sldId id="368" r:id="rId16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96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handoutMaster" Target="handoutMasters/handoutMaster1.xml"/><Relationship Id="rId17" Type="http://schemas.openxmlformats.org/officeDocument/2006/relationships/notesMaster" Target="notesMasters/notesMaster1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53690" y="1330325"/>
            <a:ext cx="6753225" cy="101917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1335" y="1330325"/>
            <a:ext cx="7915275" cy="18859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61410" y="3827145"/>
            <a:ext cx="4429125" cy="742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52475" y="1985645"/>
            <a:ext cx="10687050" cy="28860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94105" y="3141980"/>
            <a:ext cx="5066030" cy="7251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462405" y="4146550"/>
            <a:ext cx="6880860" cy="7251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1950" y="1448435"/>
            <a:ext cx="11468100" cy="49244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36575" y="3623310"/>
            <a:ext cx="5614670" cy="9620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716280" y="4493260"/>
            <a:ext cx="5614670" cy="9620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06755" y="5514340"/>
            <a:ext cx="5614670" cy="9620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2" grpId="0" bldLvl="0" animBg="1"/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0525" y="1306830"/>
            <a:ext cx="11410950" cy="51911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189355" y="3763010"/>
            <a:ext cx="4432935" cy="7823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443990" y="4859020"/>
            <a:ext cx="4432935" cy="7823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81455" y="5715635"/>
            <a:ext cx="5330825" cy="7823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3700" y="1319530"/>
            <a:ext cx="11725275" cy="4962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86815" y="1866900"/>
            <a:ext cx="9124950" cy="31242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186815" y="2118995"/>
            <a:ext cx="4243705" cy="706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186815" y="3158490"/>
            <a:ext cx="4243705" cy="706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18895" y="4113530"/>
            <a:ext cx="8992870" cy="706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7200" y="1466850"/>
            <a:ext cx="11277600" cy="39243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4323715" y="4462780"/>
            <a:ext cx="1248410" cy="5746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0075" y="2204720"/>
            <a:ext cx="10991850" cy="24479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1510" y="2185670"/>
            <a:ext cx="6524625" cy="246697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8614410" y="3545840"/>
            <a:ext cx="1248410" cy="5746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956800" y="3555365"/>
            <a:ext cx="1248410" cy="5746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43355" y="1456055"/>
            <a:ext cx="9305925" cy="433387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5722620" y="3224530"/>
            <a:ext cx="1248410" cy="5746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926195" y="3205480"/>
            <a:ext cx="1248410" cy="5746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901690" y="4216400"/>
            <a:ext cx="1248410" cy="5746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926195" y="4282440"/>
            <a:ext cx="1248410" cy="5746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52475" y="1380490"/>
            <a:ext cx="10382250" cy="51625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4956810" y="1457325"/>
            <a:ext cx="1248410" cy="5746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319395" y="4141470"/>
            <a:ext cx="1248410" cy="5746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275830" y="4131945"/>
            <a:ext cx="1248410" cy="5746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515475" y="4141470"/>
            <a:ext cx="1248410" cy="5746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793875" y="5691505"/>
            <a:ext cx="1248410" cy="5746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005580" y="5634990"/>
            <a:ext cx="1248410" cy="5746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567805" y="5691505"/>
            <a:ext cx="1248410" cy="5746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006205" y="5634990"/>
            <a:ext cx="1248410" cy="5746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3" grpId="0" bldLvl="0" animBg="1"/>
      <p:bldP spid="4" grpId="0" bldLvl="0" animBg="1"/>
      <p:bldP spid="5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5750" y="1709420"/>
            <a:ext cx="11620500" cy="3438525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70390" y="4109720"/>
            <a:ext cx="981075" cy="962025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17875" y="3023235"/>
            <a:ext cx="981075" cy="962025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2095" y="2948305"/>
            <a:ext cx="981075" cy="962025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29025" y="4109720"/>
            <a:ext cx="981075" cy="962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4360" y="1430020"/>
            <a:ext cx="10868025" cy="50292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434465" y="3763645"/>
            <a:ext cx="3383280" cy="3022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569335" y="2780030"/>
            <a:ext cx="1560195" cy="5746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25080" y="3763645"/>
            <a:ext cx="3383280" cy="3022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759950" y="2780030"/>
            <a:ext cx="1560195" cy="5746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71245" y="1514475"/>
            <a:ext cx="10048875" cy="38290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71245" y="2610485"/>
            <a:ext cx="3345815" cy="29933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286760" y="1619885"/>
            <a:ext cx="1881505" cy="6407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12610" y="2694940"/>
            <a:ext cx="3345815" cy="29933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28125" y="1704340"/>
            <a:ext cx="1881505" cy="6407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5900" y="1211580"/>
            <a:ext cx="11572875" cy="5600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82</cp:revision>
  <dcterms:created xsi:type="dcterms:W3CDTF">2015-09-16T06:44:00Z</dcterms:created>
  <dcterms:modified xsi:type="dcterms:W3CDTF">2026-01-25T01:59:25Z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