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84" r:id="rId5"/>
    <p:sldId id="385" r:id="rId6"/>
    <p:sldId id="386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1232535"/>
            <a:ext cx="52768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858895"/>
            <a:ext cx="56007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360" y="1273810"/>
            <a:ext cx="100393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576070"/>
            <a:ext cx="110585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743075"/>
            <a:ext cx="987742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2181225"/>
            <a:ext cx="980122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2026-01-23T14:53:36Z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