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56" r:id="rId3"/>
    <p:sldId id="357" r:id="rId4"/>
    <p:sldId id="384" r:id="rId5"/>
    <p:sldId id="385" r:id="rId6"/>
    <p:sldId id="386" r:id="rId7"/>
    <p:sldId id="387" r:id="rId8"/>
    <p:sldId id="388" r:id="rId9"/>
    <p:sldId id="389" r:id="rId10"/>
    <p:sldId id="390" r:id="rId11"/>
    <p:sldId id="391" r:id="rId12"/>
    <p:sldId id="392" r:id="rId13"/>
    <p:sldId id="393" r:id="rId14"/>
    <p:sldId id="394" r:id="rId15"/>
    <p:sldId id="395" r:id="rId16"/>
    <p:sldId id="396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8285" y="1232535"/>
            <a:ext cx="527685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9640" y="3712210"/>
            <a:ext cx="482917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4710" y="1552575"/>
            <a:ext cx="65055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24685" y="1404620"/>
            <a:ext cx="5338445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81200" y="2301875"/>
            <a:ext cx="6649085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81200" y="3293745"/>
            <a:ext cx="6649085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81200" y="4408170"/>
            <a:ext cx="6649085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2019300"/>
            <a:ext cx="106108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5485" y="1838960"/>
            <a:ext cx="3627755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0575" y="2774315"/>
            <a:ext cx="10479405" cy="2228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408430"/>
            <a:ext cx="11410950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7175" y="1726565"/>
            <a:ext cx="6810375" cy="1800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4505" y="4188460"/>
            <a:ext cx="5895975" cy="14478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76680" y="1404620"/>
            <a:ext cx="6960235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9530" y="2397125"/>
            <a:ext cx="6960235" cy="1198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56055"/>
            <a:ext cx="11506200" cy="432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819275"/>
            <a:ext cx="106489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3880" y="1688465"/>
            <a:ext cx="5697855" cy="2172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1525" y="4070350"/>
            <a:ext cx="5697855" cy="2172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71295"/>
            <a:ext cx="11572875" cy="391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323975"/>
            <a:ext cx="11620500" cy="4210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74190" y="2434590"/>
            <a:ext cx="1170305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08680" y="4636770"/>
            <a:ext cx="1170305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360805"/>
            <a:ext cx="114966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58565" y="2472690"/>
            <a:ext cx="1170305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2695" y="1899920"/>
            <a:ext cx="970597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84015" y="2765425"/>
            <a:ext cx="1804035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1875" y="2860040"/>
            <a:ext cx="5064760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819275"/>
            <a:ext cx="1051560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2340" y="2453005"/>
            <a:ext cx="1812925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30625" y="4141470"/>
            <a:ext cx="2350770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40600" y="2453005"/>
            <a:ext cx="3900170" cy="1889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255395"/>
            <a:ext cx="115252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8285" y="4655820"/>
            <a:ext cx="6859270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9055" y="5701665"/>
            <a:ext cx="6859270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06525"/>
            <a:ext cx="115538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7925" y="3720465"/>
            <a:ext cx="5300345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4260" y="4731385"/>
            <a:ext cx="5300345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79855"/>
            <a:ext cx="11525250" cy="440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84</cp:revision>
  <dcterms:created xsi:type="dcterms:W3CDTF">2015-09-16T06:44:00Z</dcterms:created>
  <dcterms:modified xsi:type="dcterms:W3CDTF">2026-01-25T04:08:28Z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