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84" r:id="rId5"/>
    <p:sldId id="385" r:id="rId6"/>
    <p:sldId id="386" r:id="rId7"/>
    <p:sldId id="387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7035" y="1313180"/>
            <a:ext cx="7991475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5565" y="3568700"/>
            <a:ext cx="41338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905000"/>
            <a:ext cx="10972800" cy="304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13190" y="3313430"/>
            <a:ext cx="126555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11945" y="3937000"/>
            <a:ext cx="64262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8340" y="4589145"/>
            <a:ext cx="64262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5400" y="4519930"/>
            <a:ext cx="64262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880" y="1635125"/>
            <a:ext cx="11182350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5170" y="2765425"/>
            <a:ext cx="2078355" cy="307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62785" y="2275205"/>
            <a:ext cx="8413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6875" y="2765425"/>
            <a:ext cx="2078355" cy="307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4490" y="2275205"/>
            <a:ext cx="8413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14620" y="2765425"/>
            <a:ext cx="2078355" cy="307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2235" y="2275205"/>
            <a:ext cx="160655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09305" y="2765425"/>
            <a:ext cx="3210560" cy="307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46920" y="2275205"/>
            <a:ext cx="171069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2404745"/>
            <a:ext cx="11430000" cy="2047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675" y="3474085"/>
            <a:ext cx="350456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1685" y="3999865"/>
            <a:ext cx="350456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2200275"/>
            <a:ext cx="11410950" cy="2457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060" y="2783840"/>
            <a:ext cx="24282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0100" y="3293745"/>
            <a:ext cx="36195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515" y="3766185"/>
            <a:ext cx="4970780" cy="891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3395" y="4261485"/>
            <a:ext cx="121793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2047875"/>
            <a:ext cx="11420475" cy="2762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060" y="3947160"/>
            <a:ext cx="19831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13050" y="3947160"/>
            <a:ext cx="12934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3380" y="3947160"/>
            <a:ext cx="25031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280" y="4343400"/>
            <a:ext cx="457327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2026-01-25T04:45:31Z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