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387" r:id="rId6"/>
    <p:sldId id="38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1292860"/>
            <a:ext cx="83343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835" y="3629660"/>
            <a:ext cx="45529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" y="1365250"/>
            <a:ext cx="1088707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700530"/>
            <a:ext cx="109156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8880" y="2007870"/>
            <a:ext cx="470535" cy="110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9140" y="1942465"/>
            <a:ext cx="470535" cy="1022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485" y="2121535"/>
            <a:ext cx="470535" cy="83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1165" y="2280285"/>
            <a:ext cx="470535" cy="83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1335" y="2121535"/>
            <a:ext cx="470535" cy="83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0135" y="2143760"/>
            <a:ext cx="470535" cy="83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62085" y="2144395"/>
            <a:ext cx="470535" cy="83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5095" y="3940175"/>
            <a:ext cx="7435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24525" y="3874135"/>
            <a:ext cx="7435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9140" y="4354830"/>
            <a:ext cx="7435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7750" y="4743450"/>
            <a:ext cx="7435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823720"/>
            <a:ext cx="1136332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46200"/>
            <a:ext cx="1081087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2805" y="1671320"/>
            <a:ext cx="31242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9655" y="1999615"/>
            <a:ext cx="31242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2070" y="1943735"/>
            <a:ext cx="31242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9790" y="1999615"/>
            <a:ext cx="31242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6505" y="1943735"/>
            <a:ext cx="16383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4305" y="1943735"/>
            <a:ext cx="16383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7940" y="1999615"/>
            <a:ext cx="16383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5740" y="1999615"/>
            <a:ext cx="16383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76385" y="1999615"/>
            <a:ext cx="163830" cy="124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99345" y="3611880"/>
            <a:ext cx="5276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59655" y="4361815"/>
            <a:ext cx="5276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78275" y="4970780"/>
            <a:ext cx="721868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8160" y="5411470"/>
            <a:ext cx="721868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2026-01-25T05:47:50Z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