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17" r:id="rId3"/>
    <p:sldId id="385" r:id="rId4"/>
    <p:sldId id="386" r:id="rId5"/>
    <p:sldId id="387" r:id="rId6"/>
    <p:sldId id="388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2440" y="1292860"/>
            <a:ext cx="833437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215" y="3623945"/>
            <a:ext cx="58388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085" y="1990090"/>
            <a:ext cx="10172700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8585" y="1222375"/>
            <a:ext cx="1019175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" y="2778760"/>
            <a:ext cx="1371600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1445" y="1461135"/>
            <a:ext cx="845820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905" y="1490980"/>
            <a:ext cx="10172700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88</cp:revision>
  <dcterms:created xsi:type="dcterms:W3CDTF">2015-09-16T06:44:00Z</dcterms:created>
  <dcterms:modified xsi:type="dcterms:W3CDTF">2026-01-24T14:06:46Z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