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400" r:id="rId3"/>
    <p:sldId id="384" r:id="rId4"/>
    <p:sldId id="385" r:id="rId5"/>
    <p:sldId id="386" r:id="rId6"/>
    <p:sldId id="38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6480" y="1194435"/>
            <a:ext cx="5848350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5700" y="3442970"/>
            <a:ext cx="5629275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070" y="1809750"/>
            <a:ext cx="11325225" cy="3238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907280" y="2420620"/>
            <a:ext cx="45212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015095" y="2439670"/>
            <a:ext cx="45212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64375" y="2854960"/>
            <a:ext cx="1830705" cy="593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47699" y="35558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00569" y="40715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1289685"/>
            <a:ext cx="11372850" cy="4886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39940" y="1961515"/>
            <a:ext cx="54546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305925" y="3058795"/>
            <a:ext cx="54546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94475" y="4137660"/>
            <a:ext cx="54546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8320" y="2347595"/>
            <a:ext cx="11134725" cy="2162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05205" y="4113530"/>
            <a:ext cx="3322320" cy="554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" y="1371600"/>
            <a:ext cx="11410950" cy="4114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220835" y="2795905"/>
            <a:ext cx="45275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88</cp:revision>
  <dcterms:created xsi:type="dcterms:W3CDTF">2015-09-16T06:44:00Z</dcterms:created>
  <dcterms:modified xsi:type="dcterms:W3CDTF">2026-01-25T05:30:22Z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