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56" r:id="rId3"/>
    <p:sldId id="357" r:id="rId4"/>
    <p:sldId id="389" r:id="rId5"/>
    <p:sldId id="370" r:id="rId6"/>
    <p:sldId id="371" r:id="rId7"/>
    <p:sldId id="372" r:id="rId8"/>
    <p:sldId id="373" r:id="rId9"/>
    <p:sldId id="374" r:id="rId10"/>
    <p:sldId id="375" r:id="rId11"/>
    <p:sldId id="376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1335" y="1330325"/>
            <a:ext cx="7915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825875"/>
            <a:ext cx="68580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990725"/>
            <a:ext cx="1127760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7200" y="2982595"/>
            <a:ext cx="2361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62275" y="3058160"/>
            <a:ext cx="2361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00" y="3502025"/>
            <a:ext cx="2361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2275" y="3521075"/>
            <a:ext cx="2361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045" y="4050665"/>
            <a:ext cx="67849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85950"/>
            <a:ext cx="11430000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50285" y="2528570"/>
            <a:ext cx="5943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15150" y="2491105"/>
            <a:ext cx="9442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7480" y="2528570"/>
            <a:ext cx="9442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1795" y="3230880"/>
            <a:ext cx="5664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0285" y="3892550"/>
            <a:ext cx="5664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4760" y="4488180"/>
            <a:ext cx="8870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33195"/>
            <a:ext cx="1090612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15185" y="2245360"/>
            <a:ext cx="301625" cy="28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36565" y="2245360"/>
            <a:ext cx="301625" cy="28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0320" y="2245360"/>
            <a:ext cx="301625" cy="28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5185" y="2821940"/>
            <a:ext cx="301625" cy="28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6565" y="2831465"/>
            <a:ext cx="301625" cy="28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10320" y="2821940"/>
            <a:ext cx="301625" cy="28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00715" y="3360420"/>
            <a:ext cx="301625" cy="28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0280" y="4976495"/>
            <a:ext cx="46164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03045"/>
            <a:ext cx="11420475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12969" y="21601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95649" y="44759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3999" y="5657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957070"/>
            <a:ext cx="1114425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850" y="3823970"/>
            <a:ext cx="1983105" cy="1530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46630" y="3164205"/>
            <a:ext cx="127444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9225" y="3804920"/>
            <a:ext cx="1983105" cy="1530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0005" y="3145155"/>
            <a:ext cx="127444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8935" y="3804920"/>
            <a:ext cx="1983105" cy="1530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79715" y="3145155"/>
            <a:ext cx="127444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84030" y="3804920"/>
            <a:ext cx="1983105" cy="1530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44810" y="3145155"/>
            <a:ext cx="127444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428875"/>
            <a:ext cx="11258550" cy="2000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3350895"/>
            <a:ext cx="155892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290" y="3993515"/>
            <a:ext cx="155892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0740" y="3294380"/>
            <a:ext cx="155892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4405" y="3993515"/>
            <a:ext cx="155892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5720" y="3350895"/>
            <a:ext cx="155892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57620" y="3909695"/>
            <a:ext cx="155892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5725" y="3294380"/>
            <a:ext cx="155892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37625" y="3813810"/>
            <a:ext cx="155892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80870"/>
            <a:ext cx="11430000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2700" y="3540125"/>
            <a:ext cx="27679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1750" y="4050665"/>
            <a:ext cx="27679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2700" y="4495165"/>
            <a:ext cx="4629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010" y="1544955"/>
            <a:ext cx="1030605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20305" y="2595245"/>
            <a:ext cx="5657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26855" y="2510155"/>
            <a:ext cx="5657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5365" y="3188335"/>
            <a:ext cx="11137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0380" y="3604260"/>
            <a:ext cx="15195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350" y="4114800"/>
            <a:ext cx="15195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9725" y="4644390"/>
            <a:ext cx="15195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3650" y="5102860"/>
            <a:ext cx="36277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57350"/>
            <a:ext cx="1095375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955" y="4192270"/>
            <a:ext cx="2361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98520" y="4192270"/>
            <a:ext cx="36277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4515" y="4286885"/>
            <a:ext cx="36277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120" y="4683125"/>
            <a:ext cx="48094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2026-01-25T03:47:30Z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