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70" r:id="rId5"/>
    <p:sldId id="371" r:id="rId6"/>
    <p:sldId id="372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140" y="1266190"/>
            <a:ext cx="7734300" cy="1924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140" y="3712845"/>
            <a:ext cx="49911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475105"/>
            <a:ext cx="106013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870" y="2788285"/>
            <a:ext cx="951547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504315"/>
            <a:ext cx="11430000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36539" y="2214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6904" y="47750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124075"/>
            <a:ext cx="1137285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80285" y="4300855"/>
            <a:ext cx="49022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62525" y="4300855"/>
            <a:ext cx="49022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7760" y="4300855"/>
            <a:ext cx="49022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752600"/>
            <a:ext cx="11420475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19245" y="3174365"/>
            <a:ext cx="45275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2026-01-25T03:52:40Z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