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906270"/>
            <a:ext cx="10229850" cy="847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342640"/>
            <a:ext cx="54292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704975"/>
            <a:ext cx="1124902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37245" y="3203575"/>
            <a:ext cx="114363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7940" y="3770630"/>
            <a:ext cx="114363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0695" y="3770630"/>
            <a:ext cx="662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0975" y="3770630"/>
            <a:ext cx="662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9270" y="4252595"/>
            <a:ext cx="662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8410" y="4184015"/>
            <a:ext cx="66230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880" y="4252595"/>
            <a:ext cx="82232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6090" y="4739640"/>
            <a:ext cx="89789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2157095"/>
            <a:ext cx="730567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3535" y="3171190"/>
            <a:ext cx="17005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9760" y="3171190"/>
            <a:ext cx="7169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5540" y="3179445"/>
            <a:ext cx="1151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7855" y="4143375"/>
            <a:ext cx="6496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2030" y="4105910"/>
            <a:ext cx="15195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7240" y="4143375"/>
            <a:ext cx="15195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43075"/>
            <a:ext cx="1061085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1770" y="4570730"/>
            <a:ext cx="57531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9560" y="4636770"/>
            <a:ext cx="8299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1350" y="4570730"/>
            <a:ext cx="829945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6445" y="4570095"/>
            <a:ext cx="622300" cy="54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276475"/>
            <a:ext cx="10591800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2620" y="3994150"/>
            <a:ext cx="6032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09775"/>
            <a:ext cx="113728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3927475"/>
            <a:ext cx="2871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8110" y="3964940"/>
            <a:ext cx="20878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0585" y="3993515"/>
            <a:ext cx="29000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4451985"/>
            <a:ext cx="71056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2026-01-25T04:22:41Z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