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22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1066800"/>
            <a:ext cx="7915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730" y="3570605"/>
            <a:ext cx="48958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77010"/>
            <a:ext cx="1146810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57400"/>
            <a:ext cx="108870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145" y="2057400"/>
            <a:ext cx="5510530" cy="8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710" y="2981325"/>
            <a:ext cx="5510530" cy="8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660" y="3905250"/>
            <a:ext cx="7211060" cy="8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885" y="1857375"/>
            <a:ext cx="880110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447800"/>
            <a:ext cx="1035367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647825"/>
            <a:ext cx="1031557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7895" y="1647825"/>
            <a:ext cx="724979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7895" y="2678430"/>
            <a:ext cx="724979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190" y="3623945"/>
            <a:ext cx="10567035" cy="175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303020"/>
            <a:ext cx="114776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040" y="5046345"/>
            <a:ext cx="103822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2052320"/>
            <a:ext cx="895350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940" y="2052320"/>
            <a:ext cx="5547995" cy="69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3335" y="3006725"/>
            <a:ext cx="5547995" cy="69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8425" y="4017645"/>
            <a:ext cx="6671945" cy="696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385" y="1423670"/>
            <a:ext cx="979170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15485" y="464121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7585" y="1555750"/>
            <a:ext cx="623887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445" y="998855"/>
            <a:ext cx="2809875" cy="300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295" y="4505960"/>
            <a:ext cx="6534150" cy="131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08705" y="283654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7495" y="282702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5995" y="3299460"/>
            <a:ext cx="56832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97670" y="2505710"/>
            <a:ext cx="56832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13825" y="3233420"/>
            <a:ext cx="568325" cy="76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96885" y="3299460"/>
            <a:ext cx="56832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63650" y="4876165"/>
            <a:ext cx="1305560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1555" y="4838065"/>
            <a:ext cx="1305560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30900" y="4838700"/>
            <a:ext cx="1305560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730" y="1755140"/>
            <a:ext cx="105537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1440815"/>
            <a:ext cx="1733550" cy="31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20" y="5225415"/>
            <a:ext cx="8791575" cy="114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3445" y="175514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6820" y="407098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2895" y="407098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9625" y="407098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54640" y="3834765"/>
            <a:ext cx="57658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35210" y="3012440"/>
            <a:ext cx="57658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60890" y="3702685"/>
            <a:ext cx="57658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30995" y="3012440"/>
            <a:ext cx="57658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43645" y="3778250"/>
            <a:ext cx="57658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4230" y="550926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35300" y="542417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61305" y="550926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95235" y="550989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45" y="1405255"/>
            <a:ext cx="51625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340" y="2758440"/>
            <a:ext cx="10086975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7045" y="3592195"/>
            <a:ext cx="3298190" cy="2519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6220" y="2836545"/>
            <a:ext cx="207010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0195" y="3592195"/>
            <a:ext cx="4403725" cy="2519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9370" y="2836545"/>
            <a:ext cx="276352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771650"/>
            <a:ext cx="100774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6735" y="2600325"/>
            <a:ext cx="3601085" cy="306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76220" y="1853565"/>
            <a:ext cx="216535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3390" y="2600325"/>
            <a:ext cx="3601085" cy="306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2875" y="1853565"/>
            <a:ext cx="216535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409825"/>
            <a:ext cx="1143000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495" y="1595755"/>
            <a:ext cx="804862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06825" y="527875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9595" y="3199130"/>
            <a:ext cx="3469005" cy="2586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575" y="1430655"/>
            <a:ext cx="8562975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03700" y="494411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77305" y="2854960"/>
            <a:ext cx="3611245" cy="310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2026-01-25T02:05:57Z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