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56" r:id="rId3"/>
    <p:sldId id="357" r:id="rId4"/>
    <p:sldId id="370" r:id="rId5"/>
    <p:sldId id="371" r:id="rId6"/>
    <p:sldId id="372" r:id="rId7"/>
    <p:sldId id="373" r:id="rId8"/>
    <p:sldId id="374" r:id="rId9"/>
    <p:sldId id="375" r:id="rId10"/>
    <p:sldId id="376" r:id="rId11"/>
    <p:sldId id="377" r:id="rId12"/>
    <p:sldId id="378" r:id="rId13"/>
    <p:sldId id="379" r:id="rId14"/>
    <p:sldId id="380" r:id="rId15"/>
    <p:sldId id="381" r:id="rId16"/>
    <p:sldId id="382" r:id="rId17"/>
    <p:sldId id="383" r:id="rId1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88285" y="1232535"/>
            <a:ext cx="5276850" cy="1771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8285" y="3552825"/>
            <a:ext cx="5362575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2390775"/>
            <a:ext cx="11487150" cy="2076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9725" y="1209675"/>
            <a:ext cx="8972550" cy="4438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695950" y="4864100"/>
            <a:ext cx="641350" cy="78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37970" y="1238250"/>
            <a:ext cx="9115425" cy="4381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611495" y="4882515"/>
            <a:ext cx="915670" cy="89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395" y="1861820"/>
            <a:ext cx="11458575" cy="3133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0920" y="1463040"/>
            <a:ext cx="9848850" cy="48101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925320" y="3068955"/>
            <a:ext cx="2550795" cy="745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246620" y="3056255"/>
            <a:ext cx="2550795" cy="745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25320" y="5598795"/>
            <a:ext cx="2550795" cy="745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16165" y="5608320"/>
            <a:ext cx="2550795" cy="745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1358900"/>
            <a:ext cx="11639550" cy="456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3120" y="1623695"/>
            <a:ext cx="10525125" cy="3609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25170" y="2548255"/>
            <a:ext cx="6463665" cy="2588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533525"/>
            <a:ext cx="11487150" cy="3790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4385" y="1330960"/>
            <a:ext cx="10315575" cy="5200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 flipH="1">
            <a:off x="3909060" y="3360420"/>
            <a:ext cx="984250" cy="698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flipH="1">
            <a:off x="8928100" y="3322320"/>
            <a:ext cx="984250" cy="698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flipH="1">
            <a:off x="4893310" y="4702175"/>
            <a:ext cx="1409700" cy="698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flipH="1">
            <a:off x="8362315" y="4579620"/>
            <a:ext cx="1720850" cy="698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499870"/>
            <a:ext cx="11591925" cy="3857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6325" y="2519045"/>
            <a:ext cx="10039350" cy="1819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7675" y="2376170"/>
            <a:ext cx="11296650" cy="2105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01725" y="1527810"/>
            <a:ext cx="8753475" cy="4257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99490" y="4977765"/>
            <a:ext cx="6690995" cy="10579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2404745"/>
            <a:ext cx="11544300" cy="2047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3970" y="1463040"/>
            <a:ext cx="8458200" cy="4743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878330" y="5534660"/>
            <a:ext cx="1813560" cy="671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477385" y="5459095"/>
            <a:ext cx="1955800" cy="748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46620" y="5458460"/>
            <a:ext cx="1955800" cy="748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81</cp:revision>
  <dcterms:created xsi:type="dcterms:W3CDTF">2015-09-16T06:44:00Z</dcterms:created>
  <dcterms:modified xsi:type="dcterms:W3CDTF">2026-01-25T04:05:02Z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