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285" y="3620135"/>
            <a:ext cx="55149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61845"/>
            <a:ext cx="11372850" cy="27336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14585" y="315214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2347595"/>
            <a:ext cx="116205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9365" y="2291080"/>
            <a:ext cx="55562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57325"/>
            <a:ext cx="10953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4080" y="3766185"/>
            <a:ext cx="226504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880" y="3794760"/>
            <a:ext cx="372046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6365" y="3766185"/>
            <a:ext cx="372046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2410" y="4295140"/>
            <a:ext cx="372046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2410" y="4871720"/>
            <a:ext cx="372046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14220"/>
            <a:ext cx="113633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295" y="3700145"/>
            <a:ext cx="237998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9270" y="3700145"/>
            <a:ext cx="237998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7850" y="3700145"/>
            <a:ext cx="323977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445" y="4314190"/>
            <a:ext cx="762444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095500"/>
            <a:ext cx="114014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120" y="3164205"/>
            <a:ext cx="63207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608070"/>
            <a:ext cx="63207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55" y="4233545"/>
            <a:ext cx="66128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