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418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1310640"/>
            <a:ext cx="666750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5070" y="3706495"/>
            <a:ext cx="44005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61135"/>
            <a:ext cx="1144905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7080" y="350901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5630" y="3573145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9460" y="464185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7165" y="4707255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4965" y="5213350"/>
            <a:ext cx="7524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8155" y="5685155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53515"/>
            <a:ext cx="1137285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990" y="2683510"/>
            <a:ext cx="225234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4995" y="2739390"/>
            <a:ext cx="342455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900" y="3221355"/>
            <a:ext cx="566610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900" y="5084445"/>
            <a:ext cx="29940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6375" y="5093335"/>
            <a:ext cx="21977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0935" y="5023485"/>
            <a:ext cx="219773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0080" y="5572125"/>
            <a:ext cx="761809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280920"/>
            <a:ext cx="11363325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1860" y="3583940"/>
            <a:ext cx="31997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19245" y="3593465"/>
            <a:ext cx="31997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515" y="4043680"/>
            <a:ext cx="4925060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671320"/>
            <a:ext cx="114109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8850" y="3752215"/>
            <a:ext cx="42037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0525" y="4314825"/>
            <a:ext cx="42037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7390" y="4267835"/>
            <a:ext cx="42037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385" y="4789805"/>
            <a:ext cx="60413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2026-01-25T05:36:59Z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