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70" r:id="rId5"/>
    <p:sldId id="371" r:id="rId6"/>
    <p:sldId id="372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335" y="1330325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885" y="3982085"/>
            <a:ext cx="67341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019300"/>
            <a:ext cx="840105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932815"/>
            <a:ext cx="9458325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6005" y="2538095"/>
            <a:ext cx="90106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" y="1843405"/>
            <a:ext cx="26003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631950"/>
            <a:ext cx="9286875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2026-01-23T00:00:06Z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