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680" y="3648075"/>
            <a:ext cx="4476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95730"/>
            <a:ext cx="1080135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0230" y="2755265"/>
            <a:ext cx="13411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6070" y="3549650"/>
            <a:ext cx="1652905" cy="191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2790" y="2755265"/>
            <a:ext cx="13411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8630" y="3549650"/>
            <a:ext cx="1775460" cy="191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8540" y="2755265"/>
            <a:ext cx="13411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380" y="3549650"/>
            <a:ext cx="1652905" cy="191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0785" y="2755265"/>
            <a:ext cx="13411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26625" y="3549650"/>
            <a:ext cx="1652905" cy="191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71625"/>
            <a:ext cx="1143000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41774" y="2236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9034" y="4324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385695"/>
            <a:ext cx="11477625" cy="2085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3502660"/>
            <a:ext cx="31559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380" y="4018915"/>
            <a:ext cx="41097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385695"/>
            <a:ext cx="11372850" cy="2085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3549650"/>
            <a:ext cx="20783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5290" y="3549650"/>
            <a:ext cx="20783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7140" y="3606165"/>
            <a:ext cx="20783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935" y="4075430"/>
            <a:ext cx="29946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28825"/>
            <a:ext cx="114395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3965575"/>
            <a:ext cx="19361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3665" y="3984625"/>
            <a:ext cx="19361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490" y="4432935"/>
            <a:ext cx="29000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2026-01-25T04:31:10Z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