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433" r:id="rId3"/>
    <p:sldId id="388" r:id="rId4"/>
    <p:sldId id="389" r:id="rId5"/>
    <p:sldId id="446" r:id="rId6"/>
    <p:sldId id="391" r:id="rId7"/>
    <p:sldId id="392" r:id="rId8"/>
    <p:sldId id="393" r:id="rId9"/>
    <p:sldId id="394" r:id="rId10"/>
    <p:sldId id="395" r:id="rId11"/>
    <p:sldId id="396" r:id="rId12"/>
    <p:sldId id="397" r:id="rId13"/>
    <p:sldId id="398" r:id="rId14"/>
    <p:sldId id="399" r:id="rId15"/>
    <p:sldId id="447" r:id="rId16"/>
    <p:sldId id="448" r:id="rId17"/>
    <p:sldId id="449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0780" y="1599565"/>
            <a:ext cx="4267200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780" y="3109595"/>
            <a:ext cx="45148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33830"/>
            <a:ext cx="11449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680" y="1443355"/>
            <a:ext cx="10420350" cy="4867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0080" y="1443355"/>
            <a:ext cx="600075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3565" y="2435860"/>
            <a:ext cx="600075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435" y="3485515"/>
            <a:ext cx="716280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780" y="4468495"/>
            <a:ext cx="716280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3565" y="5375910"/>
            <a:ext cx="880618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285875"/>
            <a:ext cx="1146810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312545"/>
            <a:ext cx="9572625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50" y="5190490"/>
            <a:ext cx="10229850" cy="1619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4240" y="3493135"/>
            <a:ext cx="636905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750" y="4378325"/>
            <a:ext cx="636905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620" y="5190490"/>
            <a:ext cx="10554970" cy="161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571625"/>
            <a:ext cx="1144905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7105" y="1437005"/>
            <a:ext cx="9648825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530" y="3946525"/>
            <a:ext cx="6238875" cy="1552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2045" y="3833495"/>
            <a:ext cx="5376545" cy="88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1750" y="4612005"/>
            <a:ext cx="6661785" cy="1076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647825"/>
            <a:ext cx="10372725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4040" y="1647825"/>
            <a:ext cx="675640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9320" y="2526665"/>
            <a:ext cx="10372725" cy="3070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54455"/>
            <a:ext cx="1154430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6530" y="1495425"/>
            <a:ext cx="5591175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73015" y="1697355"/>
            <a:ext cx="61341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73015" y="2959735"/>
            <a:ext cx="61341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2180" y="4122420"/>
            <a:ext cx="61341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0480" y="1890395"/>
            <a:ext cx="9439275" cy="3076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55130" y="2103755"/>
            <a:ext cx="140716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6915" y="3122295"/>
            <a:ext cx="140716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2480" y="4211320"/>
            <a:ext cx="140716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120" y="1471930"/>
            <a:ext cx="10610850" cy="3914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83865" y="4589780"/>
            <a:ext cx="78295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55360" y="4476115"/>
            <a:ext cx="1595120" cy="84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7690" y="4532630"/>
            <a:ext cx="1160780" cy="84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852295"/>
            <a:ext cx="11477625" cy="3152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22565" y="3994150"/>
            <a:ext cx="859790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2328545"/>
            <a:ext cx="1139190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3640" y="1276985"/>
            <a:ext cx="9705975" cy="5114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62405" y="2028190"/>
            <a:ext cx="1312545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77605" y="2056765"/>
            <a:ext cx="1312545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6070" y="5024755"/>
            <a:ext cx="1312545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02040" y="5062220"/>
            <a:ext cx="1312545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59865"/>
            <a:ext cx="1143000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3235" y="4671695"/>
            <a:ext cx="6924675" cy="1657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53235" y="4603115"/>
            <a:ext cx="511238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4365" y="5593080"/>
            <a:ext cx="721931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94</cp:revision>
  <dcterms:created xsi:type="dcterms:W3CDTF">2015-09-16T06:44:00Z</dcterms:created>
  <dcterms:modified xsi:type="dcterms:W3CDTF">2026-01-25T06:08:48Z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