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17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1292860"/>
            <a:ext cx="83343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015" y="3671570"/>
            <a:ext cx="64484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20" y="2227580"/>
            <a:ext cx="99250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2219325"/>
            <a:ext cx="9801225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9610" y="2597150"/>
            <a:ext cx="39624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4555" y="2654935"/>
            <a:ext cx="39624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400" y="2654935"/>
            <a:ext cx="39624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9830" y="2597150"/>
            <a:ext cx="39624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7785" y="2597150"/>
            <a:ext cx="39624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990725"/>
            <a:ext cx="1081087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9905" y="331343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5980" y="323088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6195" y="323088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5460" y="323088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7460" y="323088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9905" y="3958590"/>
            <a:ext cx="565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765" y="3958590"/>
            <a:ext cx="6794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95765" y="3902075"/>
            <a:ext cx="11614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09395"/>
            <a:ext cx="1134427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9769" y="27462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028825"/>
            <a:ext cx="107537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85039" y="3965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635" y="2390775"/>
            <a:ext cx="10125075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1129" y="2390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7464" y="2390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1999" y="3468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128520"/>
            <a:ext cx="114109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14170"/>
            <a:ext cx="108394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5800" y="2377440"/>
            <a:ext cx="1217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71285" y="2320290"/>
            <a:ext cx="1217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505" y="2320290"/>
            <a:ext cx="1217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6440" y="3728720"/>
            <a:ext cx="867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6710" y="4295775"/>
            <a:ext cx="867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80590" y="3577590"/>
            <a:ext cx="86741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976120"/>
            <a:ext cx="1066800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55" y="2381250"/>
            <a:ext cx="10287000" cy="2095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040" y="2747010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1245" y="2756535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150" y="2756535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2345" y="2756535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0825" y="2756535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2950" y="2747010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0480" y="2747010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7060" y="2689860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0155" y="2756535"/>
            <a:ext cx="37719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96735" y="2832735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54265" y="2832735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73695" y="3011805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59800" y="3068955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83370" y="3078480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50425" y="3078480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27005" y="3078480"/>
            <a:ext cx="37719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" y="1704975"/>
            <a:ext cx="1104900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1655" y="2179320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2780" y="2699385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5840" y="3207385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9630" y="3726815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245" y="4709795"/>
            <a:ext cx="821118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2026-01-25T05:52:44Z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