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6" r:id="rId3"/>
    <p:sldId id="357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070" y="3676015"/>
            <a:ext cx="65341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66925"/>
            <a:ext cx="110299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3058795"/>
            <a:ext cx="4525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3635375"/>
            <a:ext cx="4525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645" y="4098925"/>
            <a:ext cx="56686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41475"/>
            <a:ext cx="1086802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36240" y="2623185"/>
            <a:ext cx="17570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7760" y="3235960"/>
            <a:ext cx="3268345" cy="9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1720" y="4237990"/>
            <a:ext cx="33337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2355" y="4748530"/>
            <a:ext cx="333375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37970"/>
            <a:ext cx="113919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1209" y="2170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6564" y="2179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8254" y="28510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3629" y="2793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4334" y="3352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34894" y="3352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52769" y="3994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7865" y="4703445"/>
            <a:ext cx="6223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614295"/>
            <a:ext cx="1082040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3230245"/>
            <a:ext cx="763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8110" y="3173730"/>
            <a:ext cx="763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6605" y="3740785"/>
            <a:ext cx="763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2470" y="3721735"/>
            <a:ext cx="6223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518285"/>
            <a:ext cx="108966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40379" y="2188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752600"/>
            <a:ext cx="102108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74419" y="16597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6219" y="29450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0704" y="4135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381250"/>
            <a:ext cx="11077575" cy="2095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9724" y="2964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504950"/>
            <a:ext cx="110680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3270" y="2661285"/>
            <a:ext cx="2078355" cy="2691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3420" y="2075180"/>
            <a:ext cx="87757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4205" y="2661920"/>
            <a:ext cx="2078355" cy="2691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4355" y="2075815"/>
            <a:ext cx="87757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2425" y="2661285"/>
            <a:ext cx="2078355" cy="2691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32575" y="2075180"/>
            <a:ext cx="87757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6570" y="2661285"/>
            <a:ext cx="3543300" cy="2691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16720" y="2075180"/>
            <a:ext cx="149606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376170"/>
            <a:ext cx="11344275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130" y="3436620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3981450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0900" y="3380105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6940" y="3924935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1085" y="3391535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6290" y="3936365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1270" y="3391535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7310" y="3936365"/>
            <a:ext cx="186118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866900"/>
            <a:ext cx="1140142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0460" y="3502660"/>
            <a:ext cx="315595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7450" y="3947160"/>
            <a:ext cx="315595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3650" y="4406265"/>
            <a:ext cx="7239000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2026-01-25T05:22:54Z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