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9" r:id="rId18"/>
    <p:sldId id="384" r:id="rId19"/>
    <p:sldId id="385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660" y="3693795"/>
            <a:ext cx="59150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14195"/>
            <a:ext cx="115443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2090420"/>
            <a:ext cx="922020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3800" y="3928110"/>
            <a:ext cx="203962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0665" y="3870960"/>
            <a:ext cx="203962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833245"/>
            <a:ext cx="98393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970145"/>
            <a:ext cx="5743575" cy="109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2785" y="3455670"/>
            <a:ext cx="372237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3810" y="3399155"/>
            <a:ext cx="241808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605" y="1357630"/>
            <a:ext cx="101822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05" y="1357630"/>
            <a:ext cx="1015365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3195"/>
            <a:ext cx="115633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985645"/>
            <a:ext cx="1101090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7210" y="3027680"/>
            <a:ext cx="1737360" cy="172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5135" y="3046095"/>
            <a:ext cx="1737360" cy="172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219325"/>
            <a:ext cx="10934700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58865" y="2219325"/>
            <a:ext cx="2230120" cy="221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90635" y="2219325"/>
            <a:ext cx="2230120" cy="221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395220"/>
            <a:ext cx="11668125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0040" y="2395220"/>
            <a:ext cx="830580" cy="95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76375"/>
            <a:ext cx="107537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90675"/>
            <a:ext cx="112395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4660" y="2979420"/>
            <a:ext cx="802640" cy="64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52245"/>
            <a:ext cx="11487150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6720" y="4652645"/>
            <a:ext cx="802640" cy="64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990725"/>
            <a:ext cx="101917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65885"/>
            <a:ext cx="114490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190" y="5789930"/>
            <a:ext cx="10267950" cy="72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6815" y="2620645"/>
            <a:ext cx="802640" cy="64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404745"/>
            <a:ext cx="1154430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262380"/>
            <a:ext cx="10306050" cy="5247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5" y="1261745"/>
            <a:ext cx="10248900" cy="546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371600"/>
            <a:ext cx="111537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" y="2586990"/>
            <a:ext cx="40576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790" y="2419350"/>
            <a:ext cx="3333750" cy="3190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9630" y="2343150"/>
            <a:ext cx="3362325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971675"/>
            <a:ext cx="102393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5" y="1971675"/>
            <a:ext cx="3028950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1828800"/>
            <a:ext cx="3905250" cy="3200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4225" y="1828800"/>
            <a:ext cx="30194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2026-01-25T04:03:06Z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