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1066800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585" y="3590290"/>
            <a:ext cx="49815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1547495"/>
            <a:ext cx="862965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135" y="1048385"/>
            <a:ext cx="10420350" cy="572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39920" y="373443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71920" y="369633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7700" y="373443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4135" y="362331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920" y="483108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1920" y="479298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67700" y="483108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24135" y="471995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920" y="5908040"/>
            <a:ext cx="124841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71920" y="5869940"/>
            <a:ext cx="124841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67700" y="5908040"/>
            <a:ext cx="124841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24135" y="5796915"/>
            <a:ext cx="124841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181225"/>
            <a:ext cx="104203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5" y="4876800"/>
            <a:ext cx="5581650" cy="153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2071370"/>
            <a:ext cx="46126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825" y="3051810"/>
            <a:ext cx="10509885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11935"/>
            <a:ext cx="1143000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2219325"/>
            <a:ext cx="104013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4845685"/>
            <a:ext cx="7096125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2500" y="4754880"/>
            <a:ext cx="4518660" cy="74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0" y="5643245"/>
            <a:ext cx="7628255" cy="791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1341755"/>
            <a:ext cx="55435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4873625"/>
            <a:ext cx="10306050" cy="152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675" y="1341755"/>
            <a:ext cx="613473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190" y="2220595"/>
            <a:ext cx="6134735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190" y="3070860"/>
            <a:ext cx="6134735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675" y="4044315"/>
            <a:ext cx="6134735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190" y="4724400"/>
            <a:ext cx="10520045" cy="175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623695"/>
            <a:ext cx="115538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671195"/>
            <a:ext cx="8448675" cy="6124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8495" y="572516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7255" y="572516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270000"/>
            <a:ext cx="113823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7535" y="4894580"/>
            <a:ext cx="5715000" cy="1981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43215" y="2174240"/>
            <a:ext cx="1248410" cy="683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1765" y="3087370"/>
            <a:ext cx="1248410" cy="683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715" y="1425575"/>
            <a:ext cx="1087755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2319020"/>
            <a:ext cx="771525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828800"/>
            <a:ext cx="1042035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96640" y="419481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4865" y="420306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5415" y="419481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8510" y="420306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645" y="1655445"/>
            <a:ext cx="104394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5017770"/>
            <a:ext cx="10210800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28695" y="1894840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1950" y="1870075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3155" y="1894840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7505" y="1894840"/>
            <a:ext cx="151828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8695" y="2926715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1950" y="2901950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3155" y="2926715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47505" y="2926715"/>
            <a:ext cx="151828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28695" y="3890645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41950" y="3865880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63155" y="3890645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47505" y="3890645"/>
            <a:ext cx="151828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59380" y="5017770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657340" y="5017770"/>
            <a:ext cx="1307465" cy="633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76705"/>
            <a:ext cx="114109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2026-01-25T02:15:14Z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