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2565" y="1595755"/>
            <a:ext cx="3895725" cy="790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3071495"/>
            <a:ext cx="49530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" y="2333625"/>
            <a:ext cx="11896725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952625"/>
            <a:ext cx="10248900" cy="2952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81125" y="3036570"/>
            <a:ext cx="426212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60185" y="3036570"/>
            <a:ext cx="426212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760" y="4010025"/>
            <a:ext cx="113601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480820"/>
            <a:ext cx="11172825" cy="3895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4725" y="2408555"/>
            <a:ext cx="522478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3140" y="3599180"/>
            <a:ext cx="522478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140" y="4685665"/>
            <a:ext cx="1022413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69695"/>
            <a:ext cx="1142047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528445"/>
            <a:ext cx="9896475" cy="3800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2350" y="1312545"/>
            <a:ext cx="818388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8370" y="2465705"/>
            <a:ext cx="818388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605" y="3627755"/>
            <a:ext cx="818388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605" y="4478020"/>
            <a:ext cx="1046099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800225"/>
            <a:ext cx="1163955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397635"/>
            <a:ext cx="1028700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8620" y="2276475"/>
            <a:ext cx="6334125" cy="2305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68245" y="2276475"/>
            <a:ext cx="6473190" cy="1246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9015" y="3628390"/>
            <a:ext cx="6473190" cy="1246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37945"/>
            <a:ext cx="11601450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885950"/>
            <a:ext cx="10772775" cy="3086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70355" y="3036570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1924050"/>
            <a:ext cx="641985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51635"/>
            <a:ext cx="11515725" cy="4095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72605" y="3826510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814195"/>
            <a:ext cx="1149667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020" y="2004695"/>
            <a:ext cx="7553325" cy="2847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4085" y="2004695"/>
            <a:ext cx="582104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28520" y="3036570"/>
            <a:ext cx="582104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5015" y="4068445"/>
            <a:ext cx="659574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37945"/>
            <a:ext cx="1146810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2071370"/>
            <a:ext cx="9782175" cy="2714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4595" y="1889125"/>
            <a:ext cx="572643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4595" y="2966720"/>
            <a:ext cx="572643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4595" y="4091305"/>
            <a:ext cx="997013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96</cp:revision>
  <dcterms:created xsi:type="dcterms:W3CDTF">2015-09-16T06:44:00Z</dcterms:created>
  <dcterms:modified xsi:type="dcterms:W3CDTF">2026-02-02T12:22:47Z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